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61" r:id="rId4"/>
    <p:sldId id="259" r:id="rId5"/>
    <p:sldId id="267" r:id="rId6"/>
    <p:sldId id="264" r:id="rId7"/>
    <p:sldId id="266" r:id="rId8"/>
    <p:sldId id="268" r:id="rId9"/>
    <p:sldId id="270" r:id="rId10"/>
    <p:sldId id="271" r:id="rId11"/>
    <p:sldId id="275" r:id="rId12"/>
    <p:sldId id="272" r:id="rId13"/>
    <p:sldId id="273" r:id="rId14"/>
    <p:sldId id="274" r:id="rId15"/>
    <p:sldId id="27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7446" userDrawn="1">
          <p15:clr>
            <a:srgbClr val="A4A3A4"/>
          </p15:clr>
        </p15:guide>
        <p15:guide id="3" orient="horz" pos="39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64" autoAdjust="0"/>
  </p:normalViewPr>
  <p:slideViewPr>
    <p:cSldViewPr snapToGrid="0" showGuides="1">
      <p:cViewPr varScale="1">
        <p:scale>
          <a:sx n="66" d="100"/>
          <a:sy n="66" d="100"/>
        </p:scale>
        <p:origin x="816" y="60"/>
      </p:cViewPr>
      <p:guideLst>
        <p:guide pos="7446"/>
        <p:guide orient="horz" pos="39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23330" y="655094"/>
            <a:ext cx="10345003" cy="592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spcBef>
                <a:spcPct val="0"/>
              </a:spcBef>
              <a:defRPr/>
            </a:pPr>
            <a:r>
              <a:rPr lang="ru-RU" sz="1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С. БОЛЬШОЙ КУГАНАК МУНИЦИПАЛЬНОГО РАЙОНА СТЕРЛИТАМАКСКИЙ РАЙОН РЕСПУБЛИКИ </a:t>
            </a:r>
            <a:r>
              <a:rPr lang="ru-RU" sz="1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БАШКОРТОСТАН</a:t>
            </a:r>
          </a:p>
          <a:p>
            <a:pPr lvl="0" algn="ctr" defTabSz="914400">
              <a:spcBef>
                <a:spcPct val="0"/>
              </a:spcBef>
              <a:defRPr/>
            </a:pPr>
            <a:endParaRPr lang="ru-RU" sz="11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914400">
              <a:spcBef>
                <a:spcPct val="0"/>
              </a:spcBef>
              <a:defRPr/>
            </a:pP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914400">
              <a:spcBef>
                <a:spcPct val="0"/>
              </a:spcBef>
              <a:defRPr/>
            </a:pP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914400">
              <a:spcBef>
                <a:spcPct val="0"/>
              </a:spcBef>
              <a:defRPr/>
            </a:pP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914400">
              <a:spcBef>
                <a:spcPct val="0"/>
              </a:spcBef>
              <a:defRPr/>
            </a:pP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914400">
              <a:spcBef>
                <a:spcPct val="0"/>
              </a:spcBef>
              <a:defRPr/>
            </a:pP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914400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«ВОЛШЕБНАЯ ГЛИНА»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ПОЗНАВАТЕЛЬНО - ИССЛЕДОВАТЕЛЬСКОЙ ДЕЯТЕЛЬНОСТИ</a:t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ЗАНИМАТЕЛЬНЫЕ ОПЫТЫ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ГЛИНОЙ </a:t>
            </a:r>
          </a:p>
          <a:p>
            <a:pPr lvl="0" algn="ctr" defTabSz="914400">
              <a:spcBef>
                <a:spcPct val="0"/>
              </a:spcBef>
              <a:defRPr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Подготовила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воспитанница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старшей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группы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Петунина Виктория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Руководитель: воспитатель </a:t>
            </a:r>
          </a:p>
          <a:p>
            <a:pPr algn="r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Юшина Светлана Рафитовна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914400">
              <a:spcBef>
                <a:spcPct val="0"/>
              </a:spcBef>
              <a:defRPr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914400"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2022 г.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defTabSz="914400">
              <a:spcBef>
                <a:spcPct val="0"/>
              </a:spcBef>
              <a:defRPr/>
            </a:pP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631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west.userapi.com/sun9-50/s/v1/ig2/zGCpSupjc4a85GgnJZ_nnc7EeUafj6GQJMSJkR3JGiUYSq2z-E-fmZXyLqi7gtciG9d2EkO4CYR1MfHDd5MHpfP5.jpg?size=810x1080&amp;quality=9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10" y="688973"/>
            <a:ext cx="3385458" cy="451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west.userapi.com/sun9-69/s/v1/ig2/r2oFOe_lgogvv0F4Omo3C8vkIRmu0mGNtgwPRnhNgCksJlVbEVrg8DJE0fGm_i99GCxH7uRRs6pWCNdF6aVBsDnw.jpg?size=810x1080&amp;quality=95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820" y="688973"/>
            <a:ext cx="3385456" cy="4513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east.userapi.com/sun9-43/s/v1/ig2/TxHTzfwigVCxZX16gw3Y6glgOKrAnMf9bHs4LqEDus1Y1Y7eONMER_ATCP0S0RgIQ45Ywn1hcAJP4MXyyvP5zPHG.jpg?size=1280x960&amp;quality=95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177" y="3235748"/>
            <a:ext cx="4050734" cy="303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81744" y="972457"/>
            <a:ext cx="3657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 в салон красоты «</a:t>
            </a: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MENTOL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975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west.userapi.com/sun9-63/s/v1/ig2/ByPNRey7RJkreLw18TM_rwr5mvJzYkZePjJY0EQLM4ljmPxd2DVDpScINa24gwhV8jMqCc3expFJHeloRyb8SUOS.jpg?size=1280x960&amp;quality=95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" t="11263" r="9355" b="17235"/>
          <a:stretch/>
        </p:blipFill>
        <p:spPr bwMode="auto">
          <a:xfrm>
            <a:off x="6232471" y="2859315"/>
            <a:ext cx="5117698" cy="32333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cdn.culture.ru/images/53aa3509-9709-5f30-ae0c-f0696c472e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14" y="650631"/>
            <a:ext cx="4209140" cy="28670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618514" y="1088571"/>
            <a:ext cx="47316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глиняных игрушек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cdn.culture.ru/images/67f0d296-516f-56a6-b7ec-241f8579102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14" y="3517697"/>
            <a:ext cx="4397829" cy="27561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1589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east.userapi.com/sun9-36/s/v1/ig2/z6gRcmiEKSECPJrWFlAJo5Zuea6mrQDpeXCeDC3yhiiIyHwNWJ2NfWkqeoG6PiVm2yPRo-TKWETSYs_379Mt0MOf.jpg?size=810x1080&amp;quality=9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48" y="727076"/>
            <a:ext cx="3487509" cy="4650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north.userapi.com/sun9-86/s/v1/ig2/Bs0f20yxGX4aymbQITL7R3hiv8pBcd8v7fkWv4vrKhVv4SoRgVQ_4bdxHhY227aPzoxNpGTKUu7bd0_YNAdisxN6.jpg?size=810x1080&amp;quality=95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625476"/>
            <a:ext cx="3232036" cy="43093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north.userapi.com/sun9-77/s/v1/ig2/-Jcii9fIfn0BGSR9g9wQZBV0jukO6FRTsueZSom-5vQTlLj5uGTSmHyzscdijWO43kH-stGSbs2Zjmfkxq1AiF_g.jpg?size=810x1080&amp;quality=95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759" y="1858584"/>
            <a:ext cx="3311412" cy="4415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20759" y="633024"/>
            <a:ext cx="30718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глиняной маски в салоне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382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west.userapi.com/sun9-56/s/v1/ig2/bwSXL6Lke1HSWPROoE-Gfpur7oWEq8Og4GFEo3Hr9lbZDKOao2yumjg4XH0BSRu2WZUlSy9psqc196CH507N8kYn.jpg?size=1280x720&amp;quality=9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57" y="682171"/>
            <a:ext cx="4920344" cy="27676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north.userapi.com/sun9-86/s/v1/ig2/tVpTRPDVg6Wnfbgesep6AVtfmqUNvrvJSq6FB5-BxIpUYQv9JJSIiMOFqO32sU77mNEQhE_BVO5nudSf0Ku71zdz.jpg?size=1280x720&amp;quality=95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529" y="783770"/>
            <a:ext cx="4739724" cy="26660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sun9-west.userapi.com/sun9-15/s/v1/ig2/qNE-l9r2TgVgbj2c5o04HWxQqsRq409UeBQcRezagoqLjFb-ENyFmTebky0xAYRyMpQUeR527uihunBnzaZFZkBQ.jpg?size=1280x960&amp;quality=95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14" y="3449865"/>
            <a:ext cx="4426857" cy="2756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north.userapi.com/sun9-87/s/v1/ig2/Jq9QRNVL1WmMRSNKKG0vELNDP-UAteZ3r4IG8aEFkbx6LQWT3aczVtuUMaDmnk3bVGT5WGVXLY7GLNmH4AUIG4RF.jpg?size=1280x960&amp;quality=95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257" y="3449864"/>
            <a:ext cx="4621996" cy="2756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9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east.userapi.com/sun9-74/s/v1/ig2/aWURX-pz5wDnAL7Cq5BxgXibalAcRpvZtOtfjccYFCxrFVfSn9i36GPJXK-NNSlEQ1NEvXWUiDRAM7mCgO6tF3oc.jpg?size=1280x960&amp;quality=9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57" y="748053"/>
            <a:ext cx="3956804" cy="29676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west.userapi.com/sun9-40/s/v1/ig2/VaXJTQpyzNAwxHHSAWMTQBczHeBSzSk6DWQlVD2IsJzPXDMK0EEwM661lelsmCLPxprpQ5CRBZD38NToAtov732r.jpg?size=1280x960&amp;quality=95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485" y="748053"/>
            <a:ext cx="3711574" cy="27836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east.userapi.com/sun9-42/s/v1/ig2/KDLEj7DY3Z10qf6o3BG_4ULUV7FTgmbJzkfIFj5q6H2GIPhGYmrO634MGqG5XE-53S9LJqVYn1FVcg55LG_zzPPy.jpg?size=1280x960&amp;quality=95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29" y="3715656"/>
            <a:ext cx="3956805" cy="25581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north.userapi.com/sun9-77/s/v1/ig2/JPmB_jY24Cx1l5DDwEemwurypJJ_QsYSHFQ6QqS_EJee17pTiz_1HKU_UaCJggDIh1t0jngK_BVHz0Pe6f4xR3YH.jpg?size=1280x960&amp;quality=95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034" y="3715656"/>
            <a:ext cx="3410859" cy="25581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un9-west.userapi.com/sun9-52/s/v1/ig2/SE-1Xj9fJ7cQrFleCzbSrXABN-cG_L5h7zBP0CDWhhtAjmVFYCGGuOstxQwJgsGgwHyjmgxiCVb1dCr__pd7HHZU.jpg?size=1280x960&amp;quality=95&amp;type=albu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893" y="3715656"/>
            <a:ext cx="3474507" cy="26058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0" y="1407886"/>
            <a:ext cx="314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Омолаживающая маска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762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oolsen.ru/wp-content/uploads/2021/06/65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91" y="449943"/>
            <a:ext cx="11229938" cy="592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232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shade val="8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s://www.etudesite.ru/upload/iblock/45d/RlimhsvBol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424543"/>
            <a:ext cx="11312525" cy="6077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550" y="559499"/>
            <a:ext cx="2987040" cy="454787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 rot="10800000" flipV="1">
            <a:off x="754743" y="5005902"/>
            <a:ext cx="4862286" cy="1108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Автор: Петунина Виктория</a:t>
            </a: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          5 лет</a:t>
            </a:r>
            <a:endParaRPr lang="ru-RU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Picture 4" descr="https://madoukuganak.02edu.ru/upload/iblock/8cf/6awah924ilty1lz0i1x5778lxpjyklu2/WhatsApp%20Image%202021-11-11%20at%2011.06.36.jpe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309" y="725869"/>
            <a:ext cx="2609850" cy="4381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6571297" y="5413829"/>
            <a:ext cx="45466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Юшина Светлана Рафитовна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167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86971" y="859809"/>
            <a:ext cx="9681029" cy="5359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Цель исследования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свойства глины, и ее применения</a:t>
            </a:r>
            <a:r>
              <a:rPr lang="ru-RU" sz="2000" dirty="0" smtClean="0"/>
              <a:t>.</a:t>
            </a: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Задачи исследования:</a:t>
            </a:r>
          </a:p>
          <a:p>
            <a:pPr marL="342900" indent="-342900" algn="ctr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Образовательные: Обобщить и систематизировать знания детей о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глине</a:t>
            </a:r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ее свойствах.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Учить детей приобретать новую информацию через экспериментирование. Закреплять культурно – гигиенические навыки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ctr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Развивающие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развивать познавательные способности детей в процессе совместной исследовательской деятельности, практических опытов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глиной;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ctr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Воспитательные: воспитывать любознательность, любовь и бережное отношение к природе.</a:t>
            </a:r>
          </a:p>
          <a:p>
            <a:pPr algn="ctr"/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результаты:</a:t>
            </a:r>
            <a:endParaRPr lang="ru-RU" sz="20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сформированы устойчивые представления о глине и ее свойствах;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сформированы умения устанавливать связи между объектом и явлениями природы;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сформированы интегративные качества личности, такие как любознательность, наблюдательность, активность, умения самостоятельно делать выводы.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16299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2" name="Picture 20" descr="https://neofytos.ru/image/cache/catalog/goods/iskusstvennaya-kozha/sanwil/skaden/sanwil-skaden-b353-1089-as-auto_width_3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1" y="431278"/>
            <a:ext cx="11239662" cy="598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sun9-west.userapi.com/sun9-4/s/v1/ig2/MswEvblKa4AoxKe0j6n0EtMeUsh5DwO51Ddpofn_8-heMX3YPIlqWrLO_E7OP3edjo-EkfQgzzQrtgaIkMvAJLIG.jpg?size=1280x960&amp;quality=95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3" r="15142"/>
          <a:stretch/>
        </p:blipFill>
        <p:spPr bwMode="auto">
          <a:xfrm>
            <a:off x="4615906" y="3621324"/>
            <a:ext cx="2379254" cy="26524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876800" y="990504"/>
            <a:ext cx="2758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endParaRPr lang="ru-RU" sz="32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8503920" y="1636712"/>
            <a:ext cx="2169394" cy="1786164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Выноска-облако 9"/>
          <p:cNvSpPr/>
          <p:nvPr/>
        </p:nvSpPr>
        <p:spPr>
          <a:xfrm>
            <a:off x="4615906" y="1575280"/>
            <a:ext cx="2775494" cy="1701096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Выноска-облако 10"/>
          <p:cNvSpPr/>
          <p:nvPr/>
        </p:nvSpPr>
        <p:spPr>
          <a:xfrm>
            <a:off x="1314613" y="1565815"/>
            <a:ext cx="2236307" cy="2173288"/>
          </a:xfrm>
          <a:prstGeom prst="cloudCallout">
            <a:avLst>
              <a:gd name="adj1" fmla="val 42545"/>
              <a:gd name="adj2" fmla="val 7091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6" descr="https://sun9-west.userapi.com/sun9-4/s/v1/ig2/FevgfPe4_ytugsNEy1Stge0QAYpGBLfQPzNpVNXGhqG3FGF5xt4DOZvm9nYpn5anN3FPGPI34wpFpQfrOpA8buDV.jpg?size=1280x960&amp;quality=95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30" y="1656751"/>
            <a:ext cx="2236307" cy="199141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 descr="https://sun9-east.userapi.com/sun9-43/s/v1/ig2/TxHTzfwigVCxZX16gw3Y6glgOKrAnMf9bHs4LqEDus1Y1Y7eONMER_ATCP0S0RgIQ45Ywn1hcAJP4MXyyvP5zPHG.jpg?size=1280x960&amp;quality=95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075" y="1524440"/>
            <a:ext cx="2425942" cy="181945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https://sun9-east.userapi.com/sun9-74/s/v1/ig2/aWURX-pz5wDnAL7Cq5BxgXibalAcRpvZtOtfjccYFCxrFVfSn9i36GPJXK-NNSlEQ1NEvXWUiDRAM7mCgO6tF3oc.jpg?size=1280x960&amp;quality=95&amp;type=albu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7195" y="1620743"/>
            <a:ext cx="2402844" cy="180213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637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79" y="723330"/>
            <a:ext cx="3348861" cy="25776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967784" y="1446663"/>
            <a:ext cx="11873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8800" b="1" dirty="0">
                <a:solidFill>
                  <a:srgbClr val="010101"/>
                </a:solidFill>
                <a:latin typeface="Times New Roman" panose="02020603050405020304" pitchFamily="18" charset="0"/>
              </a:rPr>
              <a:t>=</a:t>
            </a:r>
            <a:endParaRPr lang="ru-RU" sz="8800" b="1" dirty="0"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417" y="642534"/>
            <a:ext cx="3110580" cy="27392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19" y="3612891"/>
            <a:ext cx="3011805" cy="26767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350" y="2810068"/>
            <a:ext cx="3494457" cy="1838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417" y="3729251"/>
            <a:ext cx="2847200" cy="213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77385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east.userapi.com/sun9-22/s/v1/ig2/-QkqA216h1JijLJ-5fCWd1iEC4CDR1g3Kbefjd18e4ru-50ZUdORUiiVz-Fb5tPIW1S729Pcb2a5h0ygm7b4h92n.jpg?size=1280x576&amp;quality=9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6155849" y="710018"/>
            <a:ext cx="4240331" cy="26133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s://sun9-west.userapi.com/sun9-4/s/v1/ig2/FevgfPe4_ytugsNEy1Stge0QAYpGBLfQPzNpVNXGhqG3FGF5xt4DOZvm9nYpn5anN3FPGPI34wpFpQfrOpA8buDV.jpg?size=1280x960&amp;quality=95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849" y="3323334"/>
            <a:ext cx="4163808" cy="29199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72650" y="1088572"/>
            <a:ext cx="52831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2173605" algn="l"/>
              </a:tabLst>
            </a:pP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Экскурсия на ООО 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«Башкирский кирпич»</a:t>
            </a:r>
            <a:r>
              <a:rPr lang="ru-RU" sz="3200" dirty="0">
                <a:solidFill>
                  <a:srgbClr val="010101"/>
                </a:solidFill>
                <a:latin typeface="Times New Roman" panose="02020603050405020304" pitchFamily="18" charset="0"/>
              </a:rPr>
              <a:t>	</a:t>
            </a:r>
            <a:endParaRPr lang="ru-RU" sz="3200" dirty="0">
              <a:effectLst/>
            </a:endParaRPr>
          </a:p>
        </p:txBody>
      </p:sp>
      <p:pic>
        <p:nvPicPr>
          <p:cNvPr id="4" name="Picture 2" descr="https://sun9-east.userapi.com/sun9-33/s/v1/ig2/qoK8PIrNChA1u7DzqdCqjhf7j_7wypOQJbmdxIrWNFJMh1EoXCA2OOGlfgO-iQ21blGDIhjzCL0-fFFBtUPtHyaQ.jpg?size=486x1080&amp;quality=95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62" b="34014"/>
          <a:stretch/>
        </p:blipFill>
        <p:spPr bwMode="auto">
          <a:xfrm>
            <a:off x="1291771" y="2288901"/>
            <a:ext cx="4094822" cy="37608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440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east.userapi.com/sun9-24/s/v1/ig2/5hbTSF_ySj1B2LsxZflBXTfeMNWcnSQ58b3_IEDL9LHvYMYcTccl9wmNnplsGAxKFcA6VsjoTFDsTDqo7fUPAxJp.jpg?size=1280x576&amp;quality=9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58" y="775484"/>
            <a:ext cx="4524991" cy="25724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west.userapi.com/sun9-49/s/v1/ig2/6DrrH7aWWJ1Zcjeyhjq9bf8-kDG4nS6j4Rs89jvMViEa2k7F8D47pDVPgk9Lss6ZaLu1W67wIzhyty3FsKQHtTNW.jpg?size=1280x576&amp;quality=95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5715425" y="3570514"/>
            <a:ext cx="5616376" cy="25273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523630" y="968991"/>
            <a:ext cx="367124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На этом этапе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мы видим, как глина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попадает в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отделение подготовки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массы.</a:t>
            </a:r>
            <a:endParaRPr lang="ru-RU" sz="2800" b="1" dirty="0">
              <a:solidFill>
                <a:srgbClr val="C00000"/>
              </a:solidFill>
              <a:effectLst/>
            </a:endParaRPr>
          </a:p>
        </p:txBody>
      </p:sp>
      <p:pic>
        <p:nvPicPr>
          <p:cNvPr id="5" name="Picture 2" descr="https://sun9-west.userapi.com/sun9-51/s/v1/ig2/Ki8YnKDmPlhtHSEhKo1Cf68zY0FwkRHS8RS4sEG3QBiddI9r1NC7mFClW1Smg9PtJH-j_odoCi_SEzASS03wJc7D.jpg?size=1280x576&amp;quality=95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58" y="3347884"/>
            <a:ext cx="4618468" cy="275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612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s://sun9-north.userapi.com/sun9-79/s/v1/ig2/3W1MjJI_XOCQLbm0GP8ri8rIWsJxQF6xK1lv64T5o6ERb0QKrHsGCMIvoomkpsxx9-lIHJ04uDuGYz1RWuwyaMVT.jpg?size=1280x576&amp;quality=9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090" y="3381828"/>
            <a:ext cx="4772668" cy="2691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sun9-west.userapi.com/sun9-5/s/v1/ig2/0WkqGEWfgQOuZaKF-fZTsPL456hziiEyWmiLDwHAhCLtv0mED_D8Nf7cVhLd4W6PYOXz-3wobPyU8IGjIxzuIXgJ.jpg?size=1280x576&amp;quality=95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33" y="730400"/>
            <a:ext cx="4956872" cy="26514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sun9-west.userapi.com/sun9-67/s/v1/ig2/2UzSeSTVQyhMNWF9U-I7ZwciiLsnMlqlRk-aOUPUuDSF-8eG4rgjFV5gs8E_lFWVG4qwgd9x04fjmDltdyGPBJKL.jpg?size=1280x576&amp;quality=95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33" y="3335421"/>
            <a:ext cx="5049672" cy="29383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908799" y="1335314"/>
            <a:ext cx="34834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Формировка и сушка кирпича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576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west.userapi.com/sun9-11/s/v1/ig2/BiI27wQ4nN7Dnn6RYtbSlZ_ByCNA61tOTQ-HmMcU_GUOnHdbRBXSOnoQJ-6zhAW112K_Kgit8Ubeu8TZaP2xNR6B.jpg?size=1280x576&amp;quality=9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493" y="3283096"/>
            <a:ext cx="5340964" cy="2990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un9-north.userapi.com/sun9-79/s/v1/ig2/JHwQ2BBPL6zYkh-2D-53WW-9gavg_WH7YgSypcSOh0hOKEdqxLIlGt2WwMA-t5zs4b6ACT98iX_U4NBXxr_TcUwr.jpg?size=1280x576&amp;quality=95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46" y="668738"/>
            <a:ext cx="5809684" cy="26143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705600" y="1046109"/>
            <a:ext cx="426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Фасовка и упаковка кирпичей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sun9-east.userapi.com/sun9-30/s/v1/ig2/OZEiJBnM_b82TvEy1clUxvzlXwG7EapvUB75UIRXO0KryxDF42UqslzUjnK0RFeBcDWkHNyC5n7aCQ0Z3b1v3gdJ.jpg?size=1280x576&amp;quality=95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52" y="3446052"/>
            <a:ext cx="5477541" cy="26647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48672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625</TotalTime>
  <Words>152</Words>
  <Application>Microsoft Office PowerPoint</Application>
  <PresentationFormat>Широкоэкранный</PresentationFormat>
  <Paragraphs>38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46</cp:revision>
  <dcterms:created xsi:type="dcterms:W3CDTF">2022-10-31T16:07:05Z</dcterms:created>
  <dcterms:modified xsi:type="dcterms:W3CDTF">2022-11-08T09:31:05Z</dcterms:modified>
</cp:coreProperties>
</file>